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7"/>
  </p:notesMasterIdLst>
  <p:sldIdLst>
    <p:sldId id="256" r:id="rId2"/>
    <p:sldId id="349" r:id="rId3"/>
    <p:sldId id="257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7" r:id="rId65"/>
    <p:sldId id="351" r:id="rId66"/>
  </p:sldIdLst>
  <p:sldSz cx="7559675" cy="5327650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libri Light" panose="020F0302020204030204" pitchFamily="34" charset="0"/>
      <p:regular r:id="rId72"/>
      <p:italic r:id="rId73"/>
    </p:embeddedFont>
    <p:embeddedFont>
      <p:font typeface="Marvel" pitchFamily="2" charset="0"/>
      <p:regular r:id="rId74"/>
    </p:embeddedFont>
    <p:embeddedFont>
      <p:font typeface="Ubuntu" panose="020B0504030602030204" pitchFamily="34" charset="0"/>
      <p:regular r:id="rId75"/>
      <p:bold r:id="rId76"/>
      <p:italic r:id="rId77"/>
      <p:boldItalic r:id="rId78"/>
    </p:embeddedFont>
    <p:embeddedFont>
      <p:font typeface="Ubuntu Light" panose="020B0304030602030204" pitchFamily="34" charset="0"/>
      <p:regular r:id="rId79"/>
      <p:italic r:id="rId8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6"/>
    <p:restoredTop sz="96327"/>
  </p:normalViewPr>
  <p:slideViewPr>
    <p:cSldViewPr snapToGrid="0" snapToObjects="1">
      <p:cViewPr varScale="1">
        <p:scale>
          <a:sx n="137" d="100"/>
          <a:sy n="137" d="100"/>
        </p:scale>
        <p:origin x="18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06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formación con sede en Holanda con la misión de ayudar a los profesionales a convertirse en increíbles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Un facilitador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puede ser un maestro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, propietario de producto, desarrollador o líder. Los grandes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entienden los valores y principios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y los usan para implementar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eficacia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súper interactivas y siempre facilitado por dos formadores para maximizar sus objetivos de aprendizaje. Nuestros entrenadores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certificados por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 producto(s). Las mediciones se pueden inspeccionar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una facilitador de Scrum, ponga las cuatro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Areas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(KVA) en una fila en el suelo (Valor actual, Tiempo de Mercado, Capacidad de Innovar y Valor No Realizado). Explicar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 dos grupos y entregue a un grupo las tarjetas verdes de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al grupo/a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Invita a ambos grupos a analizar sus resultados y adaptar sus cartas. Asegúrese de que al final de esta ronda, las tarjetas KVM estén bajo la KVA correcta.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mirar individualmente las KVM y seleccionar una KVM que les llamó la atención. (También se puede elegir una KVM que no sea de EBM en este momento)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a grupos de cuatro. Pida a cada participante que explique por qué eligió su KVM en particular y que colabore en cómo implementarlo. (En el caso de medidas que no sean de EBM, preste atención a que no son métricas de vanidad y discuta las posibles peligros)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Basado en la traducción al español de la Guía EBM 2020. 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(v2) 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Traducida con la ayuda de Natalie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Stroud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JUEGO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1225733" y="3015236"/>
            <a:ext cx="5184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Actual: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hoy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363877" y="2992265"/>
            <a:ext cx="503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no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realizado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El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futuro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que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podría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obtenerse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cubriera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las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necesidades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todos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los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clientes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usuarios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potenciales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250558" y="173949"/>
            <a:ext cx="705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latin typeface="Ubuntu" panose="020B0504030602030204" pitchFamily="34" charset="0"/>
              </a:rPr>
              <a:t>Ejemplo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medidas</a:t>
            </a:r>
            <a:r>
              <a:rPr lang="en-GB" sz="2000" b="1" dirty="0">
                <a:latin typeface="Ubuntu" panose="020B0504030602030204" pitchFamily="34" charset="0"/>
              </a:rPr>
              <a:t> de </a:t>
            </a:r>
            <a:r>
              <a:rPr lang="en-GB" sz="2000" b="1" dirty="0" err="1">
                <a:latin typeface="Ubuntu" panose="020B0504030602030204" pitchFamily="34" charset="0"/>
              </a:rPr>
              <a:t>valor</a:t>
            </a:r>
            <a:r>
              <a:rPr lang="en-GB" sz="2000" b="1" dirty="0">
                <a:latin typeface="Ubuntu" panose="020B0504030602030204" pitchFamily="34" charset="0"/>
              </a:rPr>
              <a:t> clave (Key Value Measures)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Origen: 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La </a:t>
            </a:r>
            <a:r>
              <a:rPr lang="en-GB" sz="7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guía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EBM, http://scrum.org/EBM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974ADD7-1D36-AD46-B924-098FA6507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7" y="525954"/>
            <a:ext cx="2345807" cy="179091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BD4E519-BF95-5441-8BA9-5942D223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8" y="2453006"/>
            <a:ext cx="2345809" cy="134046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43FCC20-2786-E94F-B564-CF583E0B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33" y="535286"/>
            <a:ext cx="2303984" cy="1688814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4B5E53-78F2-D94E-B7EC-6D0E4B821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33" y="2193311"/>
            <a:ext cx="2303984" cy="2844948"/>
          </a:xfrm>
          <a:prstGeom prst="rect">
            <a:avLst/>
          </a:prstGeom>
        </p:spPr>
      </p:pic>
      <p:pic>
        <p:nvPicPr>
          <p:cNvPr id="17" name="Picture 16" descr="Text, table&#10;&#10;Description automatically generated">
            <a:extLst>
              <a:ext uri="{FF2B5EF4-FFF2-40B4-BE49-F238E27FC236}">
                <a16:creationId xmlns:a16="http://schemas.microsoft.com/office/drawing/2014/main" id="{A74C21E0-A0DC-0641-AD2E-2C95D4018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017" y="536736"/>
            <a:ext cx="2303984" cy="32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748183" y="2983424"/>
            <a:ext cx="4139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Tiempo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comercialización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: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de la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organización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para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ofrecer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rápidamente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nuevas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capacidades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servicios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productos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9695"/>
            <a:chOff x="394567" y="1604155"/>
            <a:chExt cx="8604506" cy="21896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331891" y="3393740"/>
              <a:ext cx="4895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Innovación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: La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efectividad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 una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organización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para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ofrecer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nuevas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</a:p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capacidades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que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podrían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satisfacer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mejor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las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necesidades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del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cliente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</TotalTime>
  <Words>719</Words>
  <Application>Microsoft Macintosh PowerPoint</Application>
  <PresentationFormat>Custom</PresentationFormat>
  <Paragraphs>83</Paragraphs>
  <Slides>65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Marvel</vt:lpstr>
      <vt:lpstr>Calibri Light</vt:lpstr>
      <vt:lpstr>Ubuntu</vt:lpstr>
      <vt:lpstr>Calibri</vt:lpstr>
      <vt:lpstr>Ubuntu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249</cp:revision>
  <dcterms:created xsi:type="dcterms:W3CDTF">2020-03-02T18:23:14Z</dcterms:created>
  <dcterms:modified xsi:type="dcterms:W3CDTF">2021-01-05T20:07:43Z</dcterms:modified>
</cp:coreProperties>
</file>